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F7C4-B058-4AF4-A0B8-390FAA252E27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7C1BB-E3B7-4C78-84E2-68840ADE1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03803-E299-4A45-AB65-481A14C30335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C39DF-CC0D-4F7E-961C-E6128320A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CC7E-6012-464B-8F15-9BF8CA1DE2C4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328B-8264-4935-B15B-10FD058A9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C3AC-3EF5-4E06-BE22-BE466ABD3A6E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45FF-B697-4033-9FD3-AE735CC25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3BCD-6D53-4E32-BFA5-8AD1C8F453D4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05F2-0E33-4E7E-9ED9-87B0DE1B1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D94BF-1FF2-4A8B-8F76-D2C2A3789425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DF2B-5D56-4ACF-AA6B-7E5685477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74FE-CE63-4A0A-A733-E4C28C7C138E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2EBA-F1AB-43C5-8E03-AD5E4C087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9992-CC04-40E3-9798-0FA322ADBB5F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5475F-4812-476D-AF75-270AC5FF6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545D6-C054-4E37-AE79-FC0A9E789B17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7B06-E6B8-4B18-AFD5-40CA4E7E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43C9-BB1B-4520-8807-018BE8E4B4E1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8D2D-D380-4F6E-8DC8-9B2928C9B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ED00-6061-4B11-8704-DE9121631E30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7BDB-6347-48D7-9C18-3E677BFB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0ED4D7-83D9-418E-87E5-F2D5E9411C9D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D9D7E7-0E02-411E-B643-A4030CD3F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Martin Grodzins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Federal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Read </a:t>
            </a:r>
            <a:r>
              <a:rPr lang="en-US" b="1" dirty="0" smtClean="0"/>
              <a:t>82-93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Summarize content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Then</a:t>
            </a:r>
            <a:r>
              <a:rPr lang="en-US" b="1" i="1" dirty="0" smtClean="0"/>
              <a:t>&gt;&gt;&gt;&gt;&gt;&gt;&gt;&gt;&gt;&gt;&gt;&gt;&gt;&gt;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Focus question</a:t>
            </a:r>
            <a:r>
              <a:rPr lang="en-US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What </a:t>
            </a:r>
            <a:r>
              <a:rPr lang="en-US" dirty="0" smtClean="0"/>
              <a:t>is the danger of </a:t>
            </a:r>
            <a:r>
              <a:rPr lang="en-US" b="1" dirty="0" smtClean="0"/>
              <a:t>Parochial(local)</a:t>
            </a:r>
            <a:r>
              <a:rPr lang="en-US" dirty="0" smtClean="0"/>
              <a:t> and </a:t>
            </a:r>
            <a:r>
              <a:rPr lang="en-US" b="1" i="1" dirty="0" smtClean="0"/>
              <a:t>Private interests </a:t>
            </a:r>
            <a:r>
              <a:rPr lang="en-US" dirty="0" smtClean="0"/>
              <a:t>clashing with the nations interests? </a:t>
            </a:r>
            <a:r>
              <a:rPr lang="en-US" b="1" dirty="0" smtClean="0"/>
              <a:t>Describe</a:t>
            </a:r>
            <a:r>
              <a:rPr lang="en-US" dirty="0" smtClean="0"/>
              <a:t> </a:t>
            </a:r>
            <a:r>
              <a:rPr lang="en-US" b="1" dirty="0" smtClean="0"/>
              <a:t>two</a:t>
            </a:r>
            <a:r>
              <a:rPr lang="en-US" dirty="0" smtClean="0"/>
              <a:t> recent examples where this has been the case and discuss your beliefs on the proper role of and power of state and local government.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Length: 1 to 1 ½ pages please.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15 points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Martin Grodzins</vt:lpstr>
      <vt:lpstr>Critical Review</vt:lpstr>
    </vt:vector>
  </TitlesOfParts>
  <Company>WCS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Grodzins</dc:title>
  <dc:creator>Q</dc:creator>
  <cp:lastModifiedBy>WCS</cp:lastModifiedBy>
  <cp:revision>30</cp:revision>
  <dcterms:created xsi:type="dcterms:W3CDTF">2012-09-24T11:56:11Z</dcterms:created>
  <dcterms:modified xsi:type="dcterms:W3CDTF">2013-09-23T12:18:53Z</dcterms:modified>
</cp:coreProperties>
</file>